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7462500" cy="9753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7" d="100"/>
          <a:sy n="107" d="100"/>
        </p:scale>
        <p:origin x="570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0</Words>
  <Application>Microsoft Office PowerPoint</Application>
  <PresentationFormat>Custom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Physics_Informed_Phase_Discovery.pdf</dc:title>
  <dc:creator>satyam</dc:creator>
  <cp:lastModifiedBy>Satyam Dulal</cp:lastModifiedBy>
  <cp:revision>1</cp:revision>
  <dcterms:created xsi:type="dcterms:W3CDTF">2006-08-16T00:00:00Z</dcterms:created>
  <dcterms:modified xsi:type="dcterms:W3CDTF">2025-12-11T00:15:37Z</dcterms:modified>
  <dc:identifier>DAG7JpRYJN4</dc:identifier>
</cp:coreProperties>
</file>

<file path=docProps/thumbnail.jpeg>
</file>